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66FF66"/>
    <a:srgbClr val="CCFF66"/>
    <a:srgbClr val="FFFF66"/>
    <a:srgbClr val="FFCC66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7" d="100"/>
          <a:sy n="77" d="100"/>
        </p:scale>
        <p:origin x="-1320" y="-96"/>
      </p:cViewPr>
      <p:guideLst>
        <p:guide orient="horz" pos="772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C361F-6F7D-6545-87F7-1225641053E1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7818B-1F39-184C-88CC-ACA26071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3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figures and</a:t>
            </a:r>
            <a:r>
              <a:rPr lang="en-US" baseline="0" dirty="0" smtClean="0"/>
              <a:t> note energy range.  Add vertical bars showing target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B9769-8395-4947-8773-022004ABFF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4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3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5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6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9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412"/>
            <a:ext cx="8229600" cy="827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74FE9-8FFA-094F-BF88-55E3A8E93472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47671-B6F9-BD45-A0BA-D0946C61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6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FOXSI-2 flight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51187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compilation of </a:t>
            </a:r>
            <a:r>
              <a:rPr lang="en-US" dirty="0" err="1" smtClean="0"/>
              <a:t>quicklook</a:t>
            </a:r>
            <a:r>
              <a:rPr lang="en-US" dirty="0" smtClean="0"/>
              <a:t> products and ongoing analysis</a:t>
            </a:r>
          </a:p>
          <a:p>
            <a:endParaRPr lang="en-US" dirty="0"/>
          </a:p>
          <a:p>
            <a:r>
              <a:rPr lang="en-US" dirty="0" smtClean="0"/>
              <a:t>Last updated April 15,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9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825500"/>
            <a:ext cx="7723713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after second adjustment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59700" y="30423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Maybe a 3</a:t>
            </a:r>
            <a:r>
              <a:rPr lang="en-US" baseline="30000" dirty="0" smtClean="0"/>
              <a:t>rd</a:t>
            </a:r>
            <a:r>
              <a:rPr lang="en-US" dirty="0" smtClean="0"/>
              <a:t> AR?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289800" y="3688665"/>
            <a:ext cx="711200" cy="65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4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23900"/>
            <a:ext cx="7854402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1, one last adjustment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7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698500"/>
            <a:ext cx="7914743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0600" y="6330602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 at the limb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248400" y="4947335"/>
            <a:ext cx="88900" cy="1332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56500" y="3042334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Maybe one more AR?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21500" y="3452299"/>
            <a:ext cx="635000" cy="599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0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1" y="825500"/>
            <a:ext cx="7717809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3, no adjustment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32700" y="2928034"/>
            <a:ext cx="134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Not clear if we see the </a:t>
            </a:r>
            <a:r>
              <a:rPr lang="en-US" dirty="0" err="1" smtClean="0"/>
              <a:t>NuSTAR</a:t>
            </a:r>
            <a:r>
              <a:rPr lang="en-US" dirty="0" smtClean="0"/>
              <a:t> AR or not…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48500" y="3841065"/>
            <a:ext cx="711200" cy="65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800100"/>
            <a:ext cx="7754233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3 after first adjustment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6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00100"/>
            <a:ext cx="7735492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3 after second adjustment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2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749300"/>
            <a:ext cx="7825243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4: Quiet Sun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2300" y="62230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probably single bounce.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88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749300"/>
            <a:ext cx="7805331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Quiet Sun with shutter 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4140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D4, D5 have no good counts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32700" y="285739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D6 has no shutter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874000" y="932070"/>
            <a:ext cx="711200" cy="65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2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812800"/>
            <a:ext cx="7688239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5 with shutter 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05700" y="3072704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this guy’s flaring.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6896100" y="3395870"/>
            <a:ext cx="609600" cy="744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3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recent imaging work…</a:t>
            </a:r>
            <a:endParaRPr lang="en-US" dirty="0"/>
          </a:p>
        </p:txBody>
      </p:sp>
      <p:pic>
        <p:nvPicPr>
          <p:cNvPr id="8" name="Picture 7" descr="targets-20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18" y="1238250"/>
            <a:ext cx="2200029" cy="205371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0" y="3429000"/>
            <a:ext cx="4675221" cy="3676436"/>
            <a:chOff x="278344" y="3429000"/>
            <a:chExt cx="4675221" cy="3676436"/>
          </a:xfrm>
        </p:grpSpPr>
        <p:grpSp>
          <p:nvGrpSpPr>
            <p:cNvPr id="12" name="Group 11"/>
            <p:cNvGrpSpPr/>
            <p:nvPr/>
          </p:nvGrpSpPr>
          <p:grpSpPr>
            <a:xfrm>
              <a:off x="278344" y="3429000"/>
              <a:ext cx="4675221" cy="3676436"/>
              <a:chOff x="278344" y="3429000"/>
              <a:chExt cx="4675221" cy="367643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78344" y="3429000"/>
                <a:ext cx="4675221" cy="3676436"/>
                <a:chOff x="781538" y="-160215"/>
                <a:chExt cx="7287847" cy="5365822"/>
              </a:xfrm>
            </p:grpSpPr>
            <p:pic>
              <p:nvPicPr>
                <p:cNvPr id="4" name="Picture 3" descr="foxsi2_time_rhsi_goe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68" t="20797" r="14150" b="43943"/>
                <a:stretch/>
              </p:blipFill>
              <p:spPr>
                <a:xfrm>
                  <a:off x="781538" y="-160215"/>
                  <a:ext cx="7287847" cy="4399788"/>
                </a:xfrm>
                <a:prstGeom prst="rect">
                  <a:avLst/>
                </a:prstGeom>
              </p:spPr>
            </p:pic>
            <p:pic>
              <p:nvPicPr>
                <p:cNvPr id="5" name="Picture 4" descr="foxsi2_time_rhsi_goe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68" t="72830" r="14150" b="19572"/>
                <a:stretch/>
              </p:blipFill>
              <p:spPr>
                <a:xfrm>
                  <a:off x="781538" y="4257518"/>
                  <a:ext cx="7287847" cy="948089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1180446" y="3671087"/>
                <a:ext cx="14487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GOES 1-8A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80445" y="5093569"/>
                <a:ext cx="2182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RHESSI 4-8 </a:t>
                </a:r>
                <a:r>
                  <a:rPr lang="en-US" sz="1600" dirty="0" err="1" smtClean="0"/>
                  <a:t>keV</a:t>
                </a:r>
                <a:endParaRPr lang="en-US" sz="1600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20613" y="4440987"/>
              <a:ext cx="1484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accent1"/>
                  </a:solidFill>
                </a:rPr>
                <a:t>Microflares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3456385" y="4890469"/>
              <a:ext cx="371126" cy="57278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414553" y="4828207"/>
              <a:ext cx="1234104" cy="788779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318000" y="1104945"/>
            <a:ext cx="4826000" cy="2845832"/>
            <a:chOff x="4318000" y="1595155"/>
            <a:chExt cx="4826000" cy="284583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8000" y="1964487"/>
              <a:ext cx="4826000" cy="2476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580299" y="1595155"/>
              <a:ext cx="2754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FOXSI </a:t>
              </a:r>
              <a:r>
                <a:rPr lang="en-US" dirty="0" err="1" smtClean="0"/>
                <a:t>lightcurves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59951" y="2158529"/>
              <a:ext cx="2695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AR 12230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59951" y="2403941"/>
              <a:ext cx="2695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 12234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76170" y="2158529"/>
              <a:ext cx="643881" cy="738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51434" t="51428"/>
          <a:stretch/>
        </p:blipFill>
        <p:spPr>
          <a:xfrm>
            <a:off x="5422764" y="4154528"/>
            <a:ext cx="2697287" cy="26174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89592" y="2168538"/>
            <a:ext cx="805400" cy="8054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694992" y="2973995"/>
            <a:ext cx="2878721" cy="1301122"/>
          </a:xfrm>
          <a:prstGeom prst="straightConnector1">
            <a:avLst/>
          </a:prstGeom>
          <a:ln w="381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7438" y="3655818"/>
            <a:ext cx="663577" cy="1154501"/>
          </a:xfrm>
          <a:prstGeom prst="straightConnector1">
            <a:avLst/>
          </a:prstGeom>
          <a:ln w="38100" cmpd="sng">
            <a:solidFill>
              <a:srgbClr val="7260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81246" y="2973995"/>
            <a:ext cx="542096" cy="2292453"/>
          </a:xfrm>
          <a:prstGeom prst="straightConnector1">
            <a:avLst/>
          </a:prstGeom>
          <a:ln w="38100" cmpd="sng">
            <a:solidFill>
              <a:srgbClr val="7260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47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xsi-l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87500"/>
            <a:ext cx="7083552" cy="36819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time profile; 5 Si </a:t>
            </a:r>
            <a:r>
              <a:rPr lang="en-US" dirty="0" err="1" smtClean="0"/>
              <a:t>det’s</a:t>
            </a:r>
            <a:r>
              <a:rPr lang="en-US" dirty="0" smtClean="0"/>
              <a:t> summed.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5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 12230 </a:t>
            </a:r>
            <a:r>
              <a:rPr lang="en-US" dirty="0" err="1" smtClean="0"/>
              <a:t>microflare</a:t>
            </a:r>
            <a:r>
              <a:rPr lang="en-US" dirty="0" smtClean="0"/>
              <a:t> – FOXSI Si detectors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044"/>
            <a:ext cx="9144000" cy="239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2669"/>
            <a:ext cx="9144000" cy="232361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4572000" y="3808293"/>
            <a:ext cx="0" cy="574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3819228"/>
            <a:ext cx="232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Smoothed over 2 pix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6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Overlays on AIA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12" y="1238250"/>
            <a:ext cx="5553896" cy="53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Imaging spectroscopy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467"/>
            <a:ext cx="9144000" cy="24094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8" y="3552920"/>
            <a:ext cx="7453677" cy="29247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95315" y="5388150"/>
            <a:ext cx="1781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Pink: 4-5.5 </a:t>
            </a:r>
            <a:r>
              <a:rPr lang="en-US" sz="1600" dirty="0" err="1" smtClean="0"/>
              <a:t>keV</a:t>
            </a:r>
            <a:endParaRPr lang="en-US" sz="1600" dirty="0" smtClean="0"/>
          </a:p>
          <a:p>
            <a:r>
              <a:rPr lang="en-US" sz="1600" dirty="0" smtClean="0"/>
              <a:t>Black: 6-9 </a:t>
            </a:r>
            <a:r>
              <a:rPr lang="en-US" sz="1600" dirty="0" err="1" smtClean="0"/>
              <a:t>keV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88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5591"/>
            <a:ext cx="8229600" cy="827950"/>
          </a:xfrm>
        </p:spPr>
        <p:txBody>
          <a:bodyPr/>
          <a:lstStyle/>
          <a:p>
            <a:r>
              <a:rPr lang="en-US" dirty="0" smtClean="0"/>
              <a:t>Photon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52755"/>
            <a:ext cx="8229600" cy="1573408"/>
          </a:xfrm>
        </p:spPr>
        <p:txBody>
          <a:bodyPr/>
          <a:lstStyle/>
          <a:p>
            <a:pPr algn="ctr"/>
            <a:r>
              <a:rPr lang="en-US" dirty="0" smtClean="0"/>
              <a:t>(very preliminary!)</a:t>
            </a:r>
          </a:p>
          <a:p>
            <a:pPr algn="ctr"/>
            <a:r>
              <a:rPr lang="en-US" dirty="0" smtClean="0"/>
              <a:t>No fine updates to calibration yet.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0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600"/>
            <a:ext cx="8229600" cy="827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Spectra, each target (only intervals after pointing adjustments)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592"/>
            <a:ext cx="3257707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02"/>
          <a:stretch/>
        </p:blipFill>
        <p:spPr>
          <a:xfrm>
            <a:off x="3168277" y="1728592"/>
            <a:ext cx="3050929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954"/>
          <a:stretch/>
        </p:blipFill>
        <p:spPr>
          <a:xfrm>
            <a:off x="6081095" y="1687602"/>
            <a:ext cx="3062904" cy="2326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06" y="3925152"/>
            <a:ext cx="3316941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331" y="3925152"/>
            <a:ext cx="3275749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4446" y="4701215"/>
            <a:ext cx="206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Detector 6 has no attenuator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219206" y="4816683"/>
            <a:ext cx="855240" cy="82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1961" y="6090775"/>
            <a:ext cx="206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Attenuator is 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5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 photon spectrum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31" y="1566863"/>
            <a:ext cx="6515100" cy="458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8391" y="851362"/>
            <a:ext cx="57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yet accurate – some detector effects have not yet been included!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VLA, Target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93" y="1022720"/>
            <a:ext cx="5430617" cy="53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xsi-l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0" y="2766557"/>
            <a:ext cx="5817200" cy="302374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4077" y="327596"/>
            <a:ext cx="8699331" cy="1839906"/>
            <a:chOff x="0" y="1012725"/>
            <a:chExt cx="8699331" cy="1839906"/>
          </a:xfrm>
        </p:grpSpPr>
        <p:pic>
          <p:nvPicPr>
            <p:cNvPr id="20" name="Picture 19" descr="target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107" y="1083121"/>
              <a:ext cx="1792224" cy="1749552"/>
            </a:xfrm>
            <a:prstGeom prst="rect">
              <a:avLst/>
            </a:prstGeom>
          </p:spPr>
        </p:pic>
        <p:pic>
          <p:nvPicPr>
            <p:cNvPr id="18" name="Picture 17" descr="target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980" y="1012725"/>
              <a:ext cx="1786128" cy="1749552"/>
            </a:xfrm>
            <a:prstGeom prst="rect">
              <a:avLst/>
            </a:prstGeom>
          </p:spPr>
        </p:pic>
        <p:pic>
          <p:nvPicPr>
            <p:cNvPr id="3" name="Picture 2" descr="targets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09175"/>
              <a:ext cx="1767840" cy="1743456"/>
            </a:xfrm>
            <a:prstGeom prst="rect">
              <a:avLst/>
            </a:prstGeom>
          </p:spPr>
        </p:pic>
        <p:pic>
          <p:nvPicPr>
            <p:cNvPr id="7" name="Picture 6" descr="targets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169" y="1109175"/>
              <a:ext cx="1761744" cy="1743456"/>
            </a:xfrm>
            <a:prstGeom prst="rect">
              <a:avLst/>
            </a:prstGeom>
          </p:spPr>
        </p:pic>
        <p:pic>
          <p:nvPicPr>
            <p:cNvPr id="16" name="Picture 15" descr="targets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347" y="1083121"/>
              <a:ext cx="2170176" cy="17434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/>
          <p:nvPr/>
        </p:nvCxnSpPr>
        <p:spPr>
          <a:xfrm>
            <a:off x="1663400" y="2077148"/>
            <a:ext cx="1471686" cy="1041403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99712" y="3143493"/>
            <a:ext cx="1121438" cy="144675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135086" y="2077148"/>
            <a:ext cx="1254034" cy="1041403"/>
          </a:xfrm>
          <a:prstGeom prst="straightConnector1">
            <a:avLst/>
          </a:prstGeom>
          <a:ln w="38100" cmpd="sng">
            <a:solidFill>
              <a:srgbClr val="FFCC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68679" y="3144868"/>
            <a:ext cx="500688" cy="144675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049583" y="2077148"/>
            <a:ext cx="0" cy="1067720"/>
          </a:xfrm>
          <a:prstGeom prst="straightConnector1">
            <a:avLst/>
          </a:prstGeom>
          <a:ln w="38100" cmpd="sng">
            <a:solidFill>
              <a:srgbClr val="FF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710546" y="3144868"/>
            <a:ext cx="849278" cy="1446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03779" y="3143493"/>
            <a:ext cx="890154" cy="144675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39345" y="3144868"/>
            <a:ext cx="314422" cy="144675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057900" y="2077148"/>
            <a:ext cx="273050" cy="1066345"/>
          </a:xfrm>
          <a:prstGeom prst="straightConnector1">
            <a:avLst/>
          </a:prstGeom>
          <a:ln w="38100" cmpd="sng">
            <a:solidFill>
              <a:srgbClr val="66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699250" y="2077148"/>
            <a:ext cx="923985" cy="1066345"/>
          </a:xfrm>
          <a:prstGeom prst="straightConnector1">
            <a:avLst/>
          </a:prstGeom>
          <a:ln w="38100" cmpd="sng">
            <a:solidFill>
              <a:srgbClr val="66CC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95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xsi-l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0" y="1657382"/>
            <a:ext cx="5817200" cy="302374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" y="140939"/>
            <a:ext cx="5234662" cy="1371600"/>
            <a:chOff x="-1009370" y="140939"/>
            <a:chExt cx="5234662" cy="1371600"/>
          </a:xfrm>
        </p:grpSpPr>
        <p:pic>
          <p:nvPicPr>
            <p:cNvPr id="8" name="Picture 7" descr="target2_pos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027" y="140939"/>
              <a:ext cx="1391265" cy="1371600"/>
            </a:xfrm>
            <a:prstGeom prst="rect">
              <a:avLst/>
            </a:prstGeom>
          </p:spPr>
        </p:pic>
        <p:pic>
          <p:nvPicPr>
            <p:cNvPr id="6" name="Picture 5" descr="target1_po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295" y="140939"/>
              <a:ext cx="1386348" cy="1371600"/>
            </a:xfrm>
            <a:prstGeom prst="rect">
              <a:avLst/>
            </a:prstGeom>
          </p:spPr>
        </p:pic>
        <p:pic>
          <p:nvPicPr>
            <p:cNvPr id="2" name="Picture 1" descr="target1_pos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9370" y="140939"/>
              <a:ext cx="1391265" cy="1371600"/>
            </a:xfrm>
            <a:prstGeom prst="rect">
              <a:avLst/>
            </a:prstGeom>
          </p:spPr>
        </p:pic>
        <p:pic>
          <p:nvPicPr>
            <p:cNvPr id="4" name="Picture 3" descr="target1_pos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87" y="140939"/>
              <a:ext cx="1386348" cy="1371600"/>
            </a:xfrm>
            <a:prstGeom prst="rect">
              <a:avLst/>
            </a:prstGeom>
          </p:spPr>
        </p:pic>
      </p:grpSp>
      <p:pic>
        <p:nvPicPr>
          <p:cNvPr id="9" name="Picture 8" descr="target2_pos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84" y="4797324"/>
            <a:ext cx="1390783" cy="1371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444964" y="4797324"/>
            <a:ext cx="4517957" cy="1371600"/>
            <a:chOff x="3271328" y="4989348"/>
            <a:chExt cx="4517957" cy="1371600"/>
          </a:xfrm>
        </p:grpSpPr>
        <p:pic>
          <p:nvPicPr>
            <p:cNvPr id="12" name="Picture 11" descr="target3_pos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434" y="4989348"/>
              <a:ext cx="1477851" cy="1371600"/>
            </a:xfrm>
            <a:prstGeom prst="rect">
              <a:avLst/>
            </a:prstGeom>
          </p:spPr>
        </p:pic>
        <p:pic>
          <p:nvPicPr>
            <p:cNvPr id="11" name="Picture 10" descr="target3_pos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504" y="4989348"/>
              <a:ext cx="1519238" cy="1371600"/>
            </a:xfrm>
            <a:prstGeom prst="rect">
              <a:avLst/>
            </a:prstGeom>
          </p:spPr>
        </p:pic>
        <p:pic>
          <p:nvPicPr>
            <p:cNvPr id="10" name="Picture 9" descr="target3_pos0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28" y="4989348"/>
              <a:ext cx="1697715" cy="1371600"/>
            </a:xfrm>
            <a:prstGeom prst="rect">
              <a:avLst/>
            </a:prstGeom>
          </p:spPr>
        </p:pic>
      </p:grpSp>
      <p:pic>
        <p:nvPicPr>
          <p:cNvPr id="13" name="Picture 12" descr="target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40" y="140939"/>
            <a:ext cx="1400275" cy="1371600"/>
          </a:xfrm>
          <a:prstGeom prst="rect">
            <a:avLst/>
          </a:prstGeom>
        </p:spPr>
      </p:pic>
      <p:pic>
        <p:nvPicPr>
          <p:cNvPr id="14" name="Picture 13" descr="target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600" y="140939"/>
            <a:ext cx="1405054" cy="13716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173647" y="1382451"/>
            <a:ext cx="1977516" cy="675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299063" y="1382451"/>
            <a:ext cx="1145901" cy="675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85252" y="1221701"/>
            <a:ext cx="258146" cy="83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052400" y="1221701"/>
            <a:ext cx="224178" cy="83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720338" y="1221701"/>
            <a:ext cx="1242583" cy="83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849240" y="723375"/>
            <a:ext cx="635830" cy="1334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350558" y="723375"/>
            <a:ext cx="134512" cy="1334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54367" y="4115202"/>
            <a:ext cx="2250830" cy="1237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823209" y="4115203"/>
            <a:ext cx="1" cy="1366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030140" y="4115202"/>
            <a:ext cx="934562" cy="1366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369839" y="4115203"/>
            <a:ext cx="1993593" cy="1237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0669" y="957872"/>
            <a:ext cx="8559049" cy="5699620"/>
            <a:chOff x="290669" y="400232"/>
            <a:chExt cx="8559049" cy="5699620"/>
          </a:xfrm>
        </p:grpSpPr>
        <p:pic>
          <p:nvPicPr>
            <p:cNvPr id="3" name="Picture 2" descr="foxsi2_rhsi_goes_orbit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7" t="21937" r="15255" b="21368"/>
            <a:stretch/>
          </p:blipFill>
          <p:spPr>
            <a:xfrm>
              <a:off x="290669" y="1303000"/>
              <a:ext cx="4495266" cy="4450537"/>
            </a:xfrm>
            <a:prstGeom prst="rect">
              <a:avLst/>
            </a:prstGeom>
          </p:spPr>
        </p:pic>
        <p:pic>
          <p:nvPicPr>
            <p:cNvPr id="4" name="Picture 3" descr="foxsi2_time_rhsi_goes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68" t="20797" r="14150" b="21368"/>
            <a:stretch/>
          </p:blipFill>
          <p:spPr>
            <a:xfrm>
              <a:off x="4359373" y="1229551"/>
              <a:ext cx="4490345" cy="444653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839151" y="5638187"/>
              <a:ext cx="1920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Microflares</a:t>
              </a:r>
              <a:endParaRPr lang="en-US" sz="24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6272824" y="3763967"/>
              <a:ext cx="15488" cy="191212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7261599" y="3763967"/>
              <a:ext cx="1" cy="191212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ight Brace 7"/>
            <p:cNvSpPr/>
            <p:nvPr/>
          </p:nvSpPr>
          <p:spPr>
            <a:xfrm rot="16200000">
              <a:off x="6675524" y="681540"/>
              <a:ext cx="371723" cy="97584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151" y="400232"/>
              <a:ext cx="1920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FOXSI-2 flight</a:t>
              </a:r>
              <a:endParaRPr lang="en-US" sz="2400" dirty="0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6798"/>
            <a:ext cx="8229600" cy="95091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RHESSI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6607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xsi2_rhsi_image_before_ar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17056" r="25259" b="14528"/>
          <a:stretch/>
        </p:blipFill>
        <p:spPr>
          <a:xfrm>
            <a:off x="96902" y="4043672"/>
            <a:ext cx="2622768" cy="2529489"/>
          </a:xfrm>
          <a:prstGeom prst="rect">
            <a:avLst/>
          </a:prstGeom>
        </p:spPr>
      </p:pic>
      <p:pic>
        <p:nvPicPr>
          <p:cNvPr id="5" name="Picture 4" descr="foxsi2_time_rhsi_go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8" t="20797" r="14150" b="21368"/>
          <a:stretch/>
        </p:blipFill>
        <p:spPr>
          <a:xfrm>
            <a:off x="2719670" y="897554"/>
            <a:ext cx="3295071" cy="32629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70845" y="2555776"/>
            <a:ext cx="1964574" cy="202291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9"/>
          <p:cNvSpPr txBox="1">
            <a:spLocks/>
          </p:cNvSpPr>
          <p:nvPr/>
        </p:nvSpPr>
        <p:spPr>
          <a:xfrm>
            <a:off x="457200" y="26798"/>
            <a:ext cx="8229600" cy="95091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RHESSI</a:t>
            </a:r>
            <a:endParaRPr lang="en-US" sz="4800" dirty="0"/>
          </a:p>
        </p:txBody>
      </p:sp>
      <p:pic>
        <p:nvPicPr>
          <p:cNvPr id="10" name="Picture 9" descr="foxsi2_rhsi_image_ARX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6" t="17340" r="25116" b="14528"/>
          <a:stretch/>
        </p:blipFill>
        <p:spPr>
          <a:xfrm>
            <a:off x="6014741" y="4160477"/>
            <a:ext cx="2581317" cy="241268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863377" y="2555776"/>
            <a:ext cx="1951546" cy="202291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19670" y="4563206"/>
            <a:ext cx="141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Microflare</a:t>
            </a:r>
            <a:r>
              <a:rPr lang="en-US" dirty="0" smtClean="0"/>
              <a:t> in AR12230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98992" y="5640236"/>
            <a:ext cx="141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Microflare</a:t>
            </a:r>
            <a:r>
              <a:rPr lang="en-US" dirty="0" smtClean="0"/>
              <a:t> in </a:t>
            </a:r>
            <a:r>
              <a:rPr lang="en-US" dirty="0" smtClean="0"/>
              <a:t>AR12234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6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FOXSI-2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8208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All 5 Si detectors</a:t>
            </a:r>
          </a:p>
          <a:p>
            <a:r>
              <a:rPr lang="en-US" dirty="0" smtClean="0"/>
              <a:t>Last image shows all Si added together</a:t>
            </a:r>
          </a:p>
          <a:p>
            <a:r>
              <a:rPr lang="en-US" dirty="0" smtClean="0"/>
              <a:t>Log scale!!</a:t>
            </a:r>
            <a:r>
              <a:rPr lang="en-US" dirty="0" smtClean="0"/>
              <a:t>!</a:t>
            </a:r>
          </a:p>
          <a:p>
            <a:r>
              <a:rPr lang="en-US" dirty="0" smtClean="0"/>
              <a:t>Times are 36 sec off.  (These were produced before the timing offset bug was fixed.)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6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817769"/>
            <a:ext cx="7744393" cy="5943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1, no adjustments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6800" y="3199704"/>
            <a:ext cx="14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Flare in progress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6565900" y="3522870"/>
            <a:ext cx="850900" cy="934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9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787400"/>
            <a:ext cx="7702120" cy="5943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1 after first adjustment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130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Times are 36 sec off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5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358</Words>
  <Application>Microsoft Macintosh PowerPoint</Application>
  <PresentationFormat>On-screen Show (4:3)</PresentationFormat>
  <Paragraphs>71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FOXSI-2 flight summary</vt:lpstr>
      <vt:lpstr>Full time profile; 5 Si det’s summed.</vt:lpstr>
      <vt:lpstr>PowerPoint Presentation</vt:lpstr>
      <vt:lpstr>PowerPoint Presentation</vt:lpstr>
      <vt:lpstr>RHESSI</vt:lpstr>
      <vt:lpstr>PowerPoint Presentation</vt:lpstr>
      <vt:lpstr>FOXSI-2 Images</vt:lpstr>
      <vt:lpstr>Target 1, no adjustments</vt:lpstr>
      <vt:lpstr>Target 1 after first adjustment</vt:lpstr>
      <vt:lpstr>Target 1 after second adjustment</vt:lpstr>
      <vt:lpstr>Target 1, one last adjustment</vt:lpstr>
      <vt:lpstr>Target 2</vt:lpstr>
      <vt:lpstr>Target 3, no adjustment</vt:lpstr>
      <vt:lpstr>Target 3 after first adjustment</vt:lpstr>
      <vt:lpstr>Target 3 after second adjustment</vt:lpstr>
      <vt:lpstr>Target 4: Quiet Sun</vt:lpstr>
      <vt:lpstr>Quiet Sun with shutter in</vt:lpstr>
      <vt:lpstr>Target 5 with shutter in</vt:lpstr>
      <vt:lpstr>More recent imaging work…</vt:lpstr>
      <vt:lpstr>AR 12230 microflare – FOXSI Si detectors</vt:lpstr>
      <vt:lpstr>Overlays on AIA</vt:lpstr>
      <vt:lpstr>Imaging spectroscopy</vt:lpstr>
      <vt:lpstr>Photon spectra</vt:lpstr>
      <vt:lpstr>Spectra, each target (only intervals after pointing adjustments)</vt:lpstr>
      <vt:lpstr>Incident photon spectrum</vt:lpstr>
      <vt:lpstr>Comparison with VLA, Target 1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Glesener</dc:creator>
  <cp:lastModifiedBy>Lindsay Glesener</cp:lastModifiedBy>
  <cp:revision>11</cp:revision>
  <dcterms:created xsi:type="dcterms:W3CDTF">2015-04-14T05:22:06Z</dcterms:created>
  <dcterms:modified xsi:type="dcterms:W3CDTF">2015-04-15T17:11:35Z</dcterms:modified>
</cp:coreProperties>
</file>